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  <a:srgbClr val="6699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5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73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62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43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671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8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93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85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63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879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2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61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3D5A8-E675-4650-9103-5F92B90619A8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9B51A-434D-40B2-B87D-86600D49A4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2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664274" y="995709"/>
            <a:ext cx="4473678" cy="3421626"/>
          </a:xfrm>
          <a:custGeom>
            <a:avLst/>
            <a:gdLst>
              <a:gd name="connsiteX0" fmla="*/ 776749 w 4473678"/>
              <a:gd name="connsiteY0" fmla="*/ 0 h 3421626"/>
              <a:gd name="connsiteX1" fmla="*/ 3687097 w 4473678"/>
              <a:gd name="connsiteY1" fmla="*/ 9832 h 3421626"/>
              <a:gd name="connsiteX2" fmla="*/ 4473678 w 4473678"/>
              <a:gd name="connsiteY2" fmla="*/ 816078 h 3421626"/>
              <a:gd name="connsiteX3" fmla="*/ 2222091 w 4473678"/>
              <a:gd name="connsiteY3" fmla="*/ 3421626 h 3421626"/>
              <a:gd name="connsiteX4" fmla="*/ 0 w 4473678"/>
              <a:gd name="connsiteY4" fmla="*/ 796413 h 3421626"/>
              <a:gd name="connsiteX5" fmla="*/ 776749 w 4473678"/>
              <a:gd name="connsiteY5" fmla="*/ 0 h 342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73678" h="3421626">
                <a:moveTo>
                  <a:pt x="776749" y="0"/>
                </a:moveTo>
                <a:lnTo>
                  <a:pt x="3687097" y="9832"/>
                </a:lnTo>
                <a:lnTo>
                  <a:pt x="4473678" y="816078"/>
                </a:lnTo>
                <a:lnTo>
                  <a:pt x="2222091" y="3421626"/>
                </a:lnTo>
                <a:lnTo>
                  <a:pt x="0" y="796413"/>
                </a:lnTo>
                <a:lnTo>
                  <a:pt x="776749" y="0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rgbClr val="FFFF00"/>
            </a:bgClr>
          </a:pattFill>
          <a:ln w="381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xplosion 2 4"/>
          <p:cNvSpPr/>
          <p:nvPr/>
        </p:nvSpPr>
        <p:spPr>
          <a:xfrm rot="1145733">
            <a:off x="5707097" y="1042193"/>
            <a:ext cx="3741319" cy="2842799"/>
          </a:xfrm>
          <a:prstGeom prst="irregularSeal2">
            <a:avLst/>
          </a:prstGeom>
          <a:pattFill prst="pct5">
            <a:fgClr>
              <a:schemeClr val="tx1"/>
            </a:fgClr>
            <a:bgClr>
              <a:srgbClr val="FFFF00"/>
            </a:bgClr>
          </a:pattFill>
          <a:ln w="12700">
            <a:solidFill>
              <a:schemeClr val="tx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HeroicExtremeRightFacing"/>
            <a:lightRig rig="threePt" dir="t"/>
          </a:scene3d>
          <a:sp3d extrusionH="260350"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72023" y="1863427"/>
            <a:ext cx="247112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8000">
                  <a:noFill/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howcard Gothic" panose="04020904020102020604" pitchFamily="82" charset="0"/>
                <a:ea typeface="Batang" panose="02030600000101010101" pitchFamily="18" charset="-127"/>
              </a:rPr>
              <a:t>HEALTHY</a:t>
            </a:r>
          </a:p>
          <a:p>
            <a:pPr algn="ctr"/>
            <a:r>
              <a:rPr lang="en-US" sz="3600" dirty="0" smtClean="0">
                <a:ln w="18000">
                  <a:noFill/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howcard Gothic" panose="04020904020102020604" pitchFamily="82" charset="0"/>
                <a:ea typeface="Batang" panose="02030600000101010101" pitchFamily="18" charset="-127"/>
              </a:rPr>
              <a:t> HEROS !</a:t>
            </a:r>
            <a:endParaRPr lang="en-US" sz="3600" cap="none" dirty="0">
              <a:ln w="18000">
                <a:noFill/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Showcard Gothic" panose="04020904020102020604" pitchFamily="82" charset="0"/>
              <a:ea typeface="Batang" panose="02030600000101010101" pitchFamily="18" charset="-127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4800600"/>
            <a:ext cx="84582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RightUp">
                <a:rot lat="2100000" lon="20400000" rev="0"/>
              </a:camera>
              <a:lightRig rig="threePt" dir="t"/>
            </a:scene3d>
            <a:sp3d extrusionH="298450" contourW="12700">
              <a:extrusionClr>
                <a:srgbClr val="FF00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en-US" sz="7200" cap="none" spc="0" dirty="0" smtClean="0">
                <a:ln w="18000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Impact" panose="020B0806030902050204" pitchFamily="34" charset="0"/>
              </a:rPr>
              <a:t>HEALTHY</a:t>
            </a:r>
            <a:r>
              <a:rPr lang="en-US" sz="7200" cap="none" spc="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lang="en-US" sz="7200" cap="none" spc="0" dirty="0" smtClean="0">
                <a:ln w="18000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Impact" panose="020B0806030902050204" pitchFamily="34" charset="0"/>
              </a:rPr>
              <a:t>HEROS</a:t>
            </a:r>
          </a:p>
        </p:txBody>
      </p:sp>
      <p:sp>
        <p:nvSpPr>
          <p:cNvPr id="19" name="Freeform 18"/>
          <p:cNvSpPr/>
          <p:nvPr/>
        </p:nvSpPr>
        <p:spPr>
          <a:xfrm>
            <a:off x="1799901" y="1179870"/>
            <a:ext cx="1091380" cy="1883885"/>
          </a:xfrm>
          <a:custGeom>
            <a:avLst/>
            <a:gdLst>
              <a:gd name="connsiteX0" fmla="*/ 9832 w 1091380"/>
              <a:gd name="connsiteY0" fmla="*/ 0 h 1779638"/>
              <a:gd name="connsiteX1" fmla="*/ 0 w 1091380"/>
              <a:gd name="connsiteY1" fmla="*/ 1769806 h 1779638"/>
              <a:gd name="connsiteX2" fmla="*/ 373626 w 1091380"/>
              <a:gd name="connsiteY2" fmla="*/ 1759974 h 1779638"/>
              <a:gd name="connsiteX3" fmla="*/ 373626 w 1091380"/>
              <a:gd name="connsiteY3" fmla="*/ 1238864 h 1779638"/>
              <a:gd name="connsiteX4" fmla="*/ 747251 w 1091380"/>
              <a:gd name="connsiteY4" fmla="*/ 1238864 h 1779638"/>
              <a:gd name="connsiteX5" fmla="*/ 747251 w 1091380"/>
              <a:gd name="connsiteY5" fmla="*/ 1779638 h 1779638"/>
              <a:gd name="connsiteX6" fmla="*/ 1091380 w 1091380"/>
              <a:gd name="connsiteY6" fmla="*/ 1779638 h 1779638"/>
              <a:gd name="connsiteX7" fmla="*/ 1081548 w 1091380"/>
              <a:gd name="connsiteY7" fmla="*/ 39329 h 1779638"/>
              <a:gd name="connsiteX8" fmla="*/ 766916 w 1091380"/>
              <a:gd name="connsiteY8" fmla="*/ 39329 h 1779638"/>
              <a:gd name="connsiteX9" fmla="*/ 757084 w 1091380"/>
              <a:gd name="connsiteY9" fmla="*/ 747251 h 1779638"/>
              <a:gd name="connsiteX10" fmla="*/ 383458 w 1091380"/>
              <a:gd name="connsiteY10" fmla="*/ 757084 h 1779638"/>
              <a:gd name="connsiteX11" fmla="*/ 393290 w 1091380"/>
              <a:gd name="connsiteY11" fmla="*/ 19664 h 1779638"/>
              <a:gd name="connsiteX12" fmla="*/ 9832 w 1091380"/>
              <a:gd name="connsiteY12" fmla="*/ 0 h 177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1380" h="1779638">
                <a:moveTo>
                  <a:pt x="9832" y="0"/>
                </a:moveTo>
                <a:cubicBezTo>
                  <a:pt x="6555" y="589935"/>
                  <a:pt x="3277" y="1179871"/>
                  <a:pt x="0" y="1769806"/>
                </a:cubicBezTo>
                <a:lnTo>
                  <a:pt x="373626" y="1759974"/>
                </a:lnTo>
                <a:lnTo>
                  <a:pt x="373626" y="1238864"/>
                </a:lnTo>
                <a:lnTo>
                  <a:pt x="747251" y="1238864"/>
                </a:lnTo>
                <a:lnTo>
                  <a:pt x="747251" y="1779638"/>
                </a:lnTo>
                <a:lnTo>
                  <a:pt x="1091380" y="1779638"/>
                </a:lnTo>
                <a:cubicBezTo>
                  <a:pt x="1088103" y="1199535"/>
                  <a:pt x="1084825" y="619432"/>
                  <a:pt x="1081548" y="39329"/>
                </a:cubicBezTo>
                <a:lnTo>
                  <a:pt x="766916" y="39329"/>
                </a:lnTo>
                <a:lnTo>
                  <a:pt x="757084" y="747251"/>
                </a:lnTo>
                <a:lnTo>
                  <a:pt x="383458" y="757084"/>
                </a:lnTo>
                <a:lnTo>
                  <a:pt x="393290" y="19664"/>
                </a:lnTo>
                <a:lnTo>
                  <a:pt x="9832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989006" y="1179870"/>
            <a:ext cx="1091380" cy="1898632"/>
          </a:xfrm>
          <a:custGeom>
            <a:avLst/>
            <a:gdLst>
              <a:gd name="connsiteX0" fmla="*/ 9832 w 1091380"/>
              <a:gd name="connsiteY0" fmla="*/ 0 h 1779638"/>
              <a:gd name="connsiteX1" fmla="*/ 0 w 1091380"/>
              <a:gd name="connsiteY1" fmla="*/ 1769806 h 1779638"/>
              <a:gd name="connsiteX2" fmla="*/ 373626 w 1091380"/>
              <a:gd name="connsiteY2" fmla="*/ 1759974 h 1779638"/>
              <a:gd name="connsiteX3" fmla="*/ 373626 w 1091380"/>
              <a:gd name="connsiteY3" fmla="*/ 1238864 h 1779638"/>
              <a:gd name="connsiteX4" fmla="*/ 747251 w 1091380"/>
              <a:gd name="connsiteY4" fmla="*/ 1238864 h 1779638"/>
              <a:gd name="connsiteX5" fmla="*/ 747251 w 1091380"/>
              <a:gd name="connsiteY5" fmla="*/ 1779638 h 1779638"/>
              <a:gd name="connsiteX6" fmla="*/ 1091380 w 1091380"/>
              <a:gd name="connsiteY6" fmla="*/ 1779638 h 1779638"/>
              <a:gd name="connsiteX7" fmla="*/ 1081548 w 1091380"/>
              <a:gd name="connsiteY7" fmla="*/ 39329 h 1779638"/>
              <a:gd name="connsiteX8" fmla="*/ 766916 w 1091380"/>
              <a:gd name="connsiteY8" fmla="*/ 39329 h 1779638"/>
              <a:gd name="connsiteX9" fmla="*/ 757084 w 1091380"/>
              <a:gd name="connsiteY9" fmla="*/ 747251 h 1779638"/>
              <a:gd name="connsiteX10" fmla="*/ 383458 w 1091380"/>
              <a:gd name="connsiteY10" fmla="*/ 757084 h 1779638"/>
              <a:gd name="connsiteX11" fmla="*/ 393290 w 1091380"/>
              <a:gd name="connsiteY11" fmla="*/ 19664 h 1779638"/>
              <a:gd name="connsiteX12" fmla="*/ 9832 w 1091380"/>
              <a:gd name="connsiteY12" fmla="*/ 0 h 177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91380" h="1779638">
                <a:moveTo>
                  <a:pt x="9832" y="0"/>
                </a:moveTo>
                <a:cubicBezTo>
                  <a:pt x="6555" y="589935"/>
                  <a:pt x="3277" y="1179871"/>
                  <a:pt x="0" y="1769806"/>
                </a:cubicBezTo>
                <a:lnTo>
                  <a:pt x="373626" y="1759974"/>
                </a:lnTo>
                <a:lnTo>
                  <a:pt x="373626" y="1238864"/>
                </a:lnTo>
                <a:lnTo>
                  <a:pt x="747251" y="1238864"/>
                </a:lnTo>
                <a:lnTo>
                  <a:pt x="747251" y="1779638"/>
                </a:lnTo>
                <a:lnTo>
                  <a:pt x="1091380" y="1779638"/>
                </a:lnTo>
                <a:cubicBezTo>
                  <a:pt x="1088103" y="1199535"/>
                  <a:pt x="1084825" y="619432"/>
                  <a:pt x="1081548" y="39329"/>
                </a:cubicBezTo>
                <a:lnTo>
                  <a:pt x="766916" y="39329"/>
                </a:lnTo>
                <a:lnTo>
                  <a:pt x="757084" y="747251"/>
                </a:lnTo>
                <a:lnTo>
                  <a:pt x="383458" y="757084"/>
                </a:lnTo>
                <a:lnTo>
                  <a:pt x="393290" y="19664"/>
                </a:lnTo>
                <a:lnTo>
                  <a:pt x="9832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028" name="Picture 4" descr="C:\Users\71104151\AppData\Local\Microsoft\Windows\Temporary Internet Files\Content.IE5\EG3OO667\Karott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8607">
            <a:off x="1185043" y="982267"/>
            <a:ext cx="1403850" cy="143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71104151\AppData\Local\Microsoft\Windows\Temporary Internet Files\Content.IE5\W91JW7Q1\100px-Red_apple.svg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883" y="2482330"/>
            <a:ext cx="707617" cy="70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45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PepsiCo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Chisam, Rachel {PI}</dc:creator>
  <cp:lastModifiedBy>Chisam, Rachel {PI}</cp:lastModifiedBy>
  <cp:revision>9</cp:revision>
  <dcterms:created xsi:type="dcterms:W3CDTF">2018-10-23T18:23:44Z</dcterms:created>
  <dcterms:modified xsi:type="dcterms:W3CDTF">2018-10-23T19:18:41Z</dcterms:modified>
</cp:coreProperties>
</file>